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58" r:id="rId7"/>
    <p:sldId id="260" r:id="rId8"/>
    <p:sldId id="261" r:id="rId9"/>
    <p:sldId id="259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0A0D5-8F98-4CC1-A28E-021F0B6B475C}" type="datetimeFigureOut">
              <a:rPr lang="en-US" smtClean="0"/>
              <a:t>3/25/2025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3C52C-5E29-41AF-BAA3-8217E886D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3A750590-9F9A-443B-9295-A3931D8194B1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5805F-452B-497C-9BD6-2CDB6902F369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D3F7C6B-C82D-4D42-9929-D6E7E11D9A64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0CF4779-62E8-4B21-A5D7-0AFB9DBD4358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F9D3375-5CD0-4576-BF96-ADFF24726FF8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D1F8-971E-4F8C-8737-750C12E93E08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1621-FA30-4D98-85E5-1409E6BEECDC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6F347-1B2F-4097-AEB5-4A26FB45D67A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CC1DEE0-34E5-4E0F-BEC1-4B8835F82CD1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B4BE-627A-4EC1-99E1-6F1AA97AB802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8BFACF8-E63D-4673-A128-83547867BB7A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ED6AC-4FBA-40BD-BE75-20DB64DA4BAD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3C87-D201-458A-93C0-8EDD9AC92D93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6829-5A25-485A-91B1-5D6D58BB9F23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F5CD-23D0-4DD1-85B1-71F1825FB3EC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A5035-C284-496A-B076-BA73A8FA5D8B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EB420-1875-490A-8C4B-7AAB939FBE08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59126-4846-4E88-BDD9-5585CC877E47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0496C6C-A85F-426B-9ED1-3444166C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5CD8D-E704-46A1-BC3E-9A644A9FF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3" y="821265"/>
            <a:ext cx="6098705" cy="5222117"/>
          </a:xfrm>
        </p:spPr>
        <p:txBody>
          <a:bodyPr anchor="ctr">
            <a:normAutofit/>
          </a:bodyPr>
          <a:lstStyle/>
          <a:p>
            <a:pPr algn="r"/>
            <a:r>
              <a:rPr lang="en-US" sz="5400" dirty="0"/>
              <a:t>3D RENDERS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0EF22F-5D3C-4240-8C32-1B20803E5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97108" y="1923563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E309A740-48C5-4AE5-879B-F567D3D7A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3028" y="821265"/>
            <a:ext cx="3265713" cy="5222117"/>
          </a:xfrm>
        </p:spPr>
        <p:txBody>
          <a:bodyPr anchor="ctr">
            <a:normAutofit/>
          </a:bodyPr>
          <a:lstStyle/>
          <a:p>
            <a:r>
              <a:rPr lang="en-US" dirty="0" err="1"/>
              <a:t>Shreemaa</a:t>
            </a:r>
            <a:r>
              <a:rPr lang="en-US" dirty="0"/>
              <a:t> Mother and Child Care Hospital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12EF34-0253-41FD-9940-D8FBB7DE7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80E02F-A75C-9E00-8776-9F17659F0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570" y="228522"/>
            <a:ext cx="1814954" cy="169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64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706" y="2518528"/>
            <a:ext cx="7434070" cy="1474330"/>
          </a:xfrm>
        </p:spPr>
        <p:txBody>
          <a:bodyPr>
            <a:normAutofit/>
          </a:bodyPr>
          <a:lstStyle/>
          <a:p>
            <a:r>
              <a:rPr lang="en-US" dirty="0"/>
              <a:t>day 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C0C37E-7BF8-6312-A448-01A9A9B54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8776" y="209863"/>
            <a:ext cx="1163438" cy="108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33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60BA1-A306-AA4E-837E-D70EE720E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86163F-208D-CDA3-E8C0-20F47A4F0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FB5ADE-5D59-D9BF-CC2F-A522E848D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8776" y="209863"/>
            <a:ext cx="1163438" cy="108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06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D7B42-526F-510B-8224-E7AA04BE8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B1C9F7-A3FC-A18C-FD27-7EB818380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39CD77-6490-E19C-F3D3-AF03A4C47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8776" y="209863"/>
            <a:ext cx="1163438" cy="108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85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E1A66-C71A-A618-0AEA-F041B7073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D9BB45-D4CC-0A6A-03CA-0FEEAF515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BEE2DD-F203-9FD6-87D7-345486749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8776" y="209863"/>
            <a:ext cx="1163438" cy="108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44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6A9A2098-69B7-E8A1-89CC-0734B9C18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D116181-C2E2-3DA2-8545-ACB56F1E7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D2B52B-956D-A225-7AE4-094D2F9AE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AF2856-EC10-21B6-9432-8133C897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30A906-1107-60DD-4001-F1C62E4E8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706" y="2518528"/>
            <a:ext cx="7434070" cy="1474330"/>
          </a:xfrm>
        </p:spPr>
        <p:txBody>
          <a:bodyPr>
            <a:normAutofit/>
          </a:bodyPr>
          <a:lstStyle/>
          <a:p>
            <a:r>
              <a:rPr lang="en-US" dirty="0"/>
              <a:t>night 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A950A8-5F4C-8A4D-C545-8397F1650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8776" y="209863"/>
            <a:ext cx="1163438" cy="108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68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B2F42-7205-3BD5-7D61-34461AA17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F55356-8B7A-A1FC-2BF4-66B0193EE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FDDD3-1539-1E43-8928-A032AC398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8776" y="209863"/>
            <a:ext cx="1163438" cy="108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18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4A14E-C1F5-84D3-F8E0-A1DCDA0DD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6E210A-C7F2-C10B-B570-59BE368EE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F23FCB-2319-52E8-419E-33F4D5443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8776" y="209863"/>
            <a:ext cx="1163438" cy="108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93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978D8-F2CF-968C-C25D-4786376B7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FC4422-AF0B-AAE8-DA67-A4C23A966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359874-D512-C8A9-0444-257291001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8776" y="209863"/>
            <a:ext cx="1163438" cy="108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93227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0BEB954-4024-4CCF-A9D6-4C00FDC028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96CC85-5758-41C0-8EFD-737AFB6912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10EE66-8707-456F-8F2E-091D581CB03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Vapor Trail design</Template>
  <TotalTime>7</TotalTime>
  <Words>12</Words>
  <Application>Microsoft Office PowerPoint</Application>
  <PresentationFormat>Widescreen</PresentationFormat>
  <Paragraphs>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Century Gothic</vt:lpstr>
      <vt:lpstr>Vapor Trail</vt:lpstr>
      <vt:lpstr>3D RENDERS</vt:lpstr>
      <vt:lpstr>day VIEW</vt:lpstr>
      <vt:lpstr>PowerPoint Presentation</vt:lpstr>
      <vt:lpstr>PowerPoint Presentation</vt:lpstr>
      <vt:lpstr>PowerPoint Presentation</vt:lpstr>
      <vt:lpstr>night VIEW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abinash pani</dc:creator>
  <cp:lastModifiedBy>abinash pani</cp:lastModifiedBy>
  <cp:revision>1</cp:revision>
  <dcterms:created xsi:type="dcterms:W3CDTF">2025-03-25T13:56:08Z</dcterms:created>
  <dcterms:modified xsi:type="dcterms:W3CDTF">2025-03-25T14:03:43Z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